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61" r:id="rId3"/>
    <p:sldId id="263" r:id="rId4"/>
    <p:sldId id="281" r:id="rId5"/>
    <p:sldId id="259" r:id="rId6"/>
    <p:sldId id="282" r:id="rId7"/>
    <p:sldId id="266" r:id="rId8"/>
    <p:sldId id="264" r:id="rId9"/>
    <p:sldId id="267" r:id="rId10"/>
    <p:sldId id="268" r:id="rId11"/>
    <p:sldId id="269" r:id="rId12"/>
    <p:sldId id="270" r:id="rId13"/>
    <p:sldId id="271" r:id="rId14"/>
    <p:sldId id="272" r:id="rId15"/>
    <p:sldId id="278" r:id="rId16"/>
    <p:sldId id="279" r:id="rId17"/>
    <p:sldId id="280" r:id="rId18"/>
    <p:sldId id="273"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27"/>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40814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16</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19</a:t>
            </a:fld>
            <a:endParaRPr lang="en-US"/>
          </a:p>
        </p:txBody>
      </p:sp>
    </p:spTree>
    <p:extLst>
      <p:ext uri="{BB962C8B-B14F-4D97-AF65-F5344CB8AC3E}">
        <p14:creationId xmlns:p14="http://schemas.microsoft.com/office/powerpoint/2010/main" val="178379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287048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5</a:t>
            </a:fld>
            <a:endParaRPr lang="en-US"/>
          </a:p>
        </p:txBody>
      </p:sp>
    </p:spTree>
    <p:extLst>
      <p:ext uri="{BB962C8B-B14F-4D97-AF65-F5344CB8AC3E}">
        <p14:creationId xmlns:p14="http://schemas.microsoft.com/office/powerpoint/2010/main" val="49778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119040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7</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363247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518635" y="5698119"/>
            <a:ext cx="859531" cy="369332"/>
          </a:xfrm>
          <a:prstGeom prst="rect">
            <a:avLst/>
          </a:prstGeom>
          <a:noFill/>
        </p:spPr>
        <p:txBody>
          <a:bodyPr wrap="none" rtlCol="0">
            <a:spAutoFit/>
          </a:bodyPr>
          <a:lstStyle/>
          <a:p>
            <a:r>
              <a:rPr lang="en-US" dirty="0"/>
              <a:t>Austria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1728354"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662545"/>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2452255"/>
            <a:ext cx="11021291" cy="3693319"/>
          </a:xfrm>
          <a:prstGeom prst="rect">
            <a:avLst/>
          </a:prstGeom>
          <a:noFill/>
        </p:spPr>
        <p:txBody>
          <a:bodyPr wrap="square" rtlCol="0">
            <a:spAutoFit/>
          </a:bodyPr>
          <a:lstStyle/>
          <a:p>
            <a:r>
              <a:rPr lang="en-US" dirty="0"/>
              <a:t>Our basic question was to know if a government by promoting a strict environmental policy and assigning a large budget to the environmental cause would impact or not on the pollution and biodiversity.</a:t>
            </a:r>
          </a:p>
          <a:p>
            <a:pPr marL="285750" indent="-285750">
              <a:buFontTx/>
              <a:buChar char="-"/>
            </a:pPr>
            <a:endParaRPr lang="en-US" dirty="0"/>
          </a:p>
          <a:p>
            <a:pPr marL="342900" indent="-342900">
              <a:buFont typeface="+mj-lt"/>
              <a:buAutoNum type="arabicPeriod"/>
            </a:pPr>
            <a:r>
              <a:rPr lang="en-US" dirty="0"/>
              <a:t>We found that a strict environmental policy does indeed correlate with a decrease in mean population exposure to PM2.5 in all countries tested. </a:t>
            </a:r>
          </a:p>
          <a:p>
            <a:pPr marL="342900" indent="-342900">
              <a:buFont typeface="+mj-lt"/>
              <a:buAutoNum type="arabicPeriod"/>
            </a:pPr>
            <a:r>
              <a:rPr lang="en-US" dirty="0"/>
              <a:t>Interestingly, the consequences of an increased budget allocated to environment did generally not correlated with any of the variable tested (biodiversity or pollution). This might be linked to the fact that an investment in R&amp;D for example will only have a potential impact years after the investment. </a:t>
            </a:r>
          </a:p>
          <a:p>
            <a:pPr marL="342900" indent="-342900">
              <a:buFont typeface="+mj-lt"/>
              <a:buAutoNum type="arabicPeriod"/>
            </a:pPr>
            <a:r>
              <a:rPr lang="en-US" dirty="0"/>
              <a:t>In a similar way, the biodiversity data are harder to correlate to the governmental policies due to the fact that the impact of new laws are certainly going to be be seen only years/decades later. </a:t>
            </a:r>
          </a:p>
          <a:p>
            <a:r>
              <a:rPr lang="en-US" dirty="0"/>
              <a:t>Moreover, the overall biodiversity increase in some of the country tested could be due to an improvement of the data collections (GPS, satellites imaging, data processing...) more than to an effective growth of the population.</a:t>
            </a:r>
          </a:p>
          <a:p>
            <a:endParaRPr lang="en-US" dirty="0"/>
          </a:p>
        </p:txBody>
      </p:sp>
    </p:spTree>
    <p:extLst>
      <p:ext uri="{BB962C8B-B14F-4D97-AF65-F5344CB8AC3E}">
        <p14:creationId xmlns:p14="http://schemas.microsoft.com/office/powerpoint/2010/main" val="106616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161407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4954A3-DEC7-054E-97A2-374390A32171}"/>
              </a:ext>
            </a:extLst>
          </p:cNvPr>
          <p:cNvPicPr>
            <a:picLocks noChangeAspect="1"/>
          </p:cNvPicPr>
          <p:nvPr/>
        </p:nvPicPr>
        <p:blipFill>
          <a:blip r:embed="rId3"/>
          <a:stretch>
            <a:fillRect/>
          </a:stretch>
        </p:blipFill>
        <p:spPr>
          <a:xfrm>
            <a:off x="838200" y="1333500"/>
            <a:ext cx="7162800" cy="5372100"/>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Overall Correlations</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416320"/>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none of our category strongly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GDP per capita, percent of total tax revenue and environmental policy</a:t>
            </a:r>
          </a:p>
        </p:txBody>
      </p:sp>
    </p:spTree>
    <p:extLst>
      <p:ext uri="{BB962C8B-B14F-4D97-AF65-F5344CB8AC3E}">
        <p14:creationId xmlns:p14="http://schemas.microsoft.com/office/powerpoint/2010/main" val="75744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078313"/>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dirty="0"/>
              <a:t>We got a large amount of data that enabled us to partially answer our question:</a:t>
            </a:r>
          </a:p>
          <a:p>
            <a:pPr lvl="1"/>
            <a:endParaRPr lang="en-US" dirty="0"/>
          </a:p>
          <a:p>
            <a:pPr lvl="1"/>
            <a:r>
              <a:rPr lang="en-US" dirty="0"/>
              <a:t>A high stringency on environmental laws is generally correlated with a decrease in CO2 emission. </a:t>
            </a:r>
          </a:p>
          <a:p>
            <a:pPr lvl="1"/>
            <a:r>
              <a:rPr lang="en-US"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2585323"/>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r>
              <a:rPr lang="en-US" b="1" dirty="0">
                <a:solidFill>
                  <a:schemeClr val="bg1">
                    <a:lumMod val="65000"/>
                  </a:schemeClr>
                </a:solidFill>
              </a:rPr>
              <a:t>				</a:t>
            </a:r>
          </a:p>
          <a:p>
            <a:endParaRPr lang="en-US" b="1" dirty="0">
              <a:solidFill>
                <a:schemeClr val="bg1">
                  <a:lumMod val="65000"/>
                </a:schemeClr>
              </a:solidFill>
            </a:endParaRPr>
          </a:p>
          <a:p>
            <a:r>
              <a:rPr lang="en-US" b="1" dirty="0">
                <a:solidFill>
                  <a:schemeClr val="bg1">
                    <a:lumMod val="65000"/>
                  </a:schemeClr>
                </a:solidFill>
              </a:rPr>
              <a:t>				Where did you find the Data ?</a:t>
            </a:r>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7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2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909310"/>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425340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{EBFCC8E7-933E-C841-8BB4-C101F03257EF}tf10001120</Template>
  <TotalTime>72</TotalTime>
  <Words>1781</Words>
  <Application>Microsoft Macintosh PowerPoint</Application>
  <PresentationFormat>Widescreen</PresentationFormat>
  <Paragraphs>182</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Collection of the datasets used in this project </vt:lpstr>
      <vt:lpstr>Collection of the datasets used in this project </vt:lpstr>
      <vt:lpstr>Questions &amp; Data</vt:lpstr>
      <vt:lpstr>Data clean up and exploration</vt:lpstr>
      <vt:lpstr>Data clean up and exploration</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vt:lpstr>
      <vt:lpstr>Discussion </vt:lpstr>
      <vt:lpstr>Thank you !</vt:lpstr>
      <vt:lpstr>Explanations</vt:lpstr>
      <vt:lpstr>Overall Correlations </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cp:revision>
  <dcterms:created xsi:type="dcterms:W3CDTF">2018-09-12T03:16:40Z</dcterms:created>
  <dcterms:modified xsi:type="dcterms:W3CDTF">2018-09-12T11:02:17Z</dcterms:modified>
</cp:coreProperties>
</file>